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0663" cy="216058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" y="12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0083" y="353596"/>
            <a:ext cx="13500497" cy="752205"/>
          </a:xfrm>
        </p:spPr>
        <p:txBody>
          <a:bodyPr anchor="b"/>
          <a:lstStyle>
            <a:lvl1pPr algn="ctr">
              <a:defRPr sz="189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134809"/>
            <a:ext cx="13500497" cy="521642"/>
          </a:xfrm>
        </p:spPr>
        <p:txBody>
          <a:bodyPr/>
          <a:lstStyle>
            <a:lvl1pPr marL="0" indent="0" algn="ctr">
              <a:buNone/>
              <a:defRPr sz="756"/>
            </a:lvl1pPr>
            <a:lvl2pPr marL="144018" indent="0" algn="ctr">
              <a:buNone/>
              <a:defRPr sz="630"/>
            </a:lvl2pPr>
            <a:lvl3pPr marL="288036" indent="0" algn="ctr">
              <a:buNone/>
              <a:defRPr sz="567"/>
            </a:lvl3pPr>
            <a:lvl4pPr marL="432054" indent="0" algn="ctr">
              <a:buNone/>
              <a:defRPr sz="504"/>
            </a:lvl4pPr>
            <a:lvl5pPr marL="576072" indent="0" algn="ctr">
              <a:buNone/>
              <a:defRPr sz="504"/>
            </a:lvl5pPr>
            <a:lvl6pPr marL="720090" indent="0" algn="ctr">
              <a:buNone/>
              <a:defRPr sz="504"/>
            </a:lvl6pPr>
            <a:lvl7pPr marL="864108" indent="0" algn="ctr">
              <a:buNone/>
              <a:defRPr sz="504"/>
            </a:lvl7pPr>
            <a:lvl8pPr marL="1008126" indent="0" algn="ctr">
              <a:buNone/>
              <a:defRPr sz="504"/>
            </a:lvl8pPr>
            <a:lvl9pPr marL="1152144" indent="0" algn="ctr">
              <a:buNone/>
              <a:defRPr sz="50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43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27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4" y="115032"/>
            <a:ext cx="3881393" cy="18309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5" y="115032"/>
            <a:ext cx="11419171" cy="183099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879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07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0" y="538647"/>
            <a:ext cx="15525572" cy="898744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0" y="1445894"/>
            <a:ext cx="15525572" cy="472628"/>
          </a:xfrm>
        </p:spPr>
        <p:txBody>
          <a:bodyPr/>
          <a:lstStyle>
            <a:lvl1pPr marL="0" indent="0">
              <a:buNone/>
              <a:defRPr sz="756">
                <a:solidFill>
                  <a:schemeClr val="tx1">
                    <a:tint val="82000"/>
                  </a:schemeClr>
                </a:solidFill>
              </a:defRPr>
            </a:lvl1pPr>
            <a:lvl2pPr marL="144018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2pPr>
            <a:lvl3pPr marL="288036" indent="0">
              <a:buNone/>
              <a:defRPr sz="567">
                <a:solidFill>
                  <a:schemeClr val="tx1">
                    <a:tint val="82000"/>
                  </a:schemeClr>
                </a:solidFill>
              </a:defRPr>
            </a:lvl3pPr>
            <a:lvl4pPr marL="432054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4pPr>
            <a:lvl5pPr marL="576072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5pPr>
            <a:lvl6pPr marL="720090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6pPr>
            <a:lvl7pPr marL="864108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7pPr>
            <a:lvl8pPr marL="1008126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8pPr>
            <a:lvl9pPr marL="1152144" indent="0">
              <a:buNone/>
              <a:defRPr sz="50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80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575157"/>
            <a:ext cx="7650282" cy="1370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575157"/>
            <a:ext cx="7650282" cy="1370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2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15031"/>
            <a:ext cx="15525572" cy="41761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1" y="529645"/>
            <a:ext cx="7615123" cy="259570"/>
          </a:xfrm>
        </p:spPr>
        <p:txBody>
          <a:bodyPr anchor="b"/>
          <a:lstStyle>
            <a:lvl1pPr marL="0" indent="0">
              <a:buNone/>
              <a:defRPr sz="756" b="1"/>
            </a:lvl1pPr>
            <a:lvl2pPr marL="144018" indent="0">
              <a:buNone/>
              <a:defRPr sz="630" b="1"/>
            </a:lvl2pPr>
            <a:lvl3pPr marL="288036" indent="0">
              <a:buNone/>
              <a:defRPr sz="567" b="1"/>
            </a:lvl3pPr>
            <a:lvl4pPr marL="432054" indent="0">
              <a:buNone/>
              <a:defRPr sz="504" b="1"/>
            </a:lvl4pPr>
            <a:lvl5pPr marL="576072" indent="0">
              <a:buNone/>
              <a:defRPr sz="504" b="1"/>
            </a:lvl5pPr>
            <a:lvl6pPr marL="720090" indent="0">
              <a:buNone/>
              <a:defRPr sz="504" b="1"/>
            </a:lvl6pPr>
            <a:lvl7pPr marL="864108" indent="0">
              <a:buNone/>
              <a:defRPr sz="504" b="1"/>
            </a:lvl7pPr>
            <a:lvl8pPr marL="1008126" indent="0">
              <a:buNone/>
              <a:defRPr sz="504" b="1"/>
            </a:lvl8pPr>
            <a:lvl9pPr marL="1152144" indent="0">
              <a:buNone/>
              <a:defRPr sz="50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1" y="789215"/>
            <a:ext cx="7615123" cy="11608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6" y="529645"/>
            <a:ext cx="7652626" cy="259570"/>
          </a:xfrm>
        </p:spPr>
        <p:txBody>
          <a:bodyPr anchor="b"/>
          <a:lstStyle>
            <a:lvl1pPr marL="0" indent="0">
              <a:buNone/>
              <a:defRPr sz="756" b="1"/>
            </a:lvl1pPr>
            <a:lvl2pPr marL="144018" indent="0">
              <a:buNone/>
              <a:defRPr sz="630" b="1"/>
            </a:lvl2pPr>
            <a:lvl3pPr marL="288036" indent="0">
              <a:buNone/>
              <a:defRPr sz="567" b="1"/>
            </a:lvl3pPr>
            <a:lvl4pPr marL="432054" indent="0">
              <a:buNone/>
              <a:defRPr sz="504" b="1"/>
            </a:lvl4pPr>
            <a:lvl5pPr marL="576072" indent="0">
              <a:buNone/>
              <a:defRPr sz="504" b="1"/>
            </a:lvl5pPr>
            <a:lvl6pPr marL="720090" indent="0">
              <a:buNone/>
              <a:defRPr sz="504" b="1"/>
            </a:lvl6pPr>
            <a:lvl7pPr marL="864108" indent="0">
              <a:buNone/>
              <a:defRPr sz="504" b="1"/>
            </a:lvl7pPr>
            <a:lvl8pPr marL="1008126" indent="0">
              <a:buNone/>
              <a:defRPr sz="504" b="1"/>
            </a:lvl8pPr>
            <a:lvl9pPr marL="1152144" indent="0">
              <a:buNone/>
              <a:defRPr sz="50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6" y="789215"/>
            <a:ext cx="7652626" cy="11608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46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64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1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144039"/>
            <a:ext cx="5805682" cy="504137"/>
          </a:xfrm>
        </p:spPr>
        <p:txBody>
          <a:bodyPr anchor="b"/>
          <a:lstStyle>
            <a:lvl1pPr>
              <a:defRPr sz="100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11085"/>
            <a:ext cx="9112836" cy="1535418"/>
          </a:xfrm>
        </p:spPr>
        <p:txBody>
          <a:bodyPr/>
          <a:lstStyle>
            <a:lvl1pPr>
              <a:defRPr sz="1008"/>
            </a:lvl1pPr>
            <a:lvl2pPr>
              <a:defRPr sz="882"/>
            </a:lvl2pPr>
            <a:lvl3pPr>
              <a:defRPr sz="756"/>
            </a:lvl3pPr>
            <a:lvl4pPr>
              <a:defRPr sz="630"/>
            </a:lvl4pPr>
            <a:lvl5pPr>
              <a:defRPr sz="630"/>
            </a:lvl5pPr>
            <a:lvl6pPr>
              <a:defRPr sz="630"/>
            </a:lvl6pPr>
            <a:lvl7pPr>
              <a:defRPr sz="630"/>
            </a:lvl7pPr>
            <a:lvl8pPr>
              <a:defRPr sz="630"/>
            </a:lvl8pPr>
            <a:lvl9pPr>
              <a:defRPr sz="63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648176"/>
            <a:ext cx="5805682" cy="1200827"/>
          </a:xfrm>
        </p:spPr>
        <p:txBody>
          <a:bodyPr/>
          <a:lstStyle>
            <a:lvl1pPr marL="0" indent="0">
              <a:buNone/>
              <a:defRPr sz="504"/>
            </a:lvl1pPr>
            <a:lvl2pPr marL="144018" indent="0">
              <a:buNone/>
              <a:defRPr sz="441"/>
            </a:lvl2pPr>
            <a:lvl3pPr marL="288036" indent="0">
              <a:buNone/>
              <a:defRPr sz="378"/>
            </a:lvl3pPr>
            <a:lvl4pPr marL="432054" indent="0">
              <a:buNone/>
              <a:defRPr sz="315"/>
            </a:lvl4pPr>
            <a:lvl5pPr marL="576072" indent="0">
              <a:buNone/>
              <a:defRPr sz="315"/>
            </a:lvl5pPr>
            <a:lvl6pPr marL="720090" indent="0">
              <a:buNone/>
              <a:defRPr sz="315"/>
            </a:lvl6pPr>
            <a:lvl7pPr marL="864108" indent="0">
              <a:buNone/>
              <a:defRPr sz="315"/>
            </a:lvl7pPr>
            <a:lvl8pPr marL="1008126" indent="0">
              <a:buNone/>
              <a:defRPr sz="315"/>
            </a:lvl8pPr>
            <a:lvl9pPr marL="1152144" indent="0">
              <a:buNone/>
              <a:defRPr sz="31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94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1" y="144039"/>
            <a:ext cx="5805682" cy="504137"/>
          </a:xfrm>
        </p:spPr>
        <p:txBody>
          <a:bodyPr anchor="b"/>
          <a:lstStyle>
            <a:lvl1pPr>
              <a:defRPr sz="100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11085"/>
            <a:ext cx="9112836" cy="1535418"/>
          </a:xfrm>
        </p:spPr>
        <p:txBody>
          <a:bodyPr anchor="t"/>
          <a:lstStyle>
            <a:lvl1pPr marL="0" indent="0">
              <a:buNone/>
              <a:defRPr sz="1008"/>
            </a:lvl1pPr>
            <a:lvl2pPr marL="144018" indent="0">
              <a:buNone/>
              <a:defRPr sz="882"/>
            </a:lvl2pPr>
            <a:lvl3pPr marL="288036" indent="0">
              <a:buNone/>
              <a:defRPr sz="756"/>
            </a:lvl3pPr>
            <a:lvl4pPr marL="432054" indent="0">
              <a:buNone/>
              <a:defRPr sz="630"/>
            </a:lvl4pPr>
            <a:lvl5pPr marL="576072" indent="0">
              <a:buNone/>
              <a:defRPr sz="630"/>
            </a:lvl5pPr>
            <a:lvl6pPr marL="720090" indent="0">
              <a:buNone/>
              <a:defRPr sz="630"/>
            </a:lvl6pPr>
            <a:lvl7pPr marL="864108" indent="0">
              <a:buNone/>
              <a:defRPr sz="630"/>
            </a:lvl7pPr>
            <a:lvl8pPr marL="1008126" indent="0">
              <a:buNone/>
              <a:defRPr sz="630"/>
            </a:lvl8pPr>
            <a:lvl9pPr marL="1152144" indent="0">
              <a:buNone/>
              <a:defRPr sz="63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1" y="648176"/>
            <a:ext cx="5805682" cy="1200827"/>
          </a:xfrm>
        </p:spPr>
        <p:txBody>
          <a:bodyPr/>
          <a:lstStyle>
            <a:lvl1pPr marL="0" indent="0">
              <a:buNone/>
              <a:defRPr sz="504"/>
            </a:lvl1pPr>
            <a:lvl2pPr marL="144018" indent="0">
              <a:buNone/>
              <a:defRPr sz="441"/>
            </a:lvl2pPr>
            <a:lvl3pPr marL="288036" indent="0">
              <a:buNone/>
              <a:defRPr sz="378"/>
            </a:lvl3pPr>
            <a:lvl4pPr marL="432054" indent="0">
              <a:buNone/>
              <a:defRPr sz="315"/>
            </a:lvl4pPr>
            <a:lvl5pPr marL="576072" indent="0">
              <a:buNone/>
              <a:defRPr sz="315"/>
            </a:lvl5pPr>
            <a:lvl6pPr marL="720090" indent="0">
              <a:buNone/>
              <a:defRPr sz="315"/>
            </a:lvl6pPr>
            <a:lvl7pPr marL="864108" indent="0">
              <a:buNone/>
              <a:defRPr sz="315"/>
            </a:lvl7pPr>
            <a:lvl8pPr marL="1008126" indent="0">
              <a:buNone/>
              <a:defRPr sz="315"/>
            </a:lvl8pPr>
            <a:lvl9pPr marL="1152144" indent="0">
              <a:buNone/>
              <a:defRPr sz="31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20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15031"/>
            <a:ext cx="15525572" cy="417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575157"/>
            <a:ext cx="15525572" cy="1370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002545"/>
            <a:ext cx="4050149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0B170F-C32D-4683-A575-9E2CF7DBBEBA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002545"/>
            <a:ext cx="6075224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002545"/>
            <a:ext cx="4050149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D1B38D-D628-48DE-A449-016D78E584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46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36" rtl="0" eaLnBrk="1" latinLnBrk="0" hangingPunct="1">
        <a:lnSpc>
          <a:spcPct val="90000"/>
        </a:lnSpc>
        <a:spcBef>
          <a:spcPct val="0"/>
        </a:spcBef>
        <a:buNone/>
        <a:defRPr sz="13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9" indent="-72009" algn="l" defTabSz="288036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882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504063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4pPr>
      <a:lvl5pPr marL="648081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5pPr>
      <a:lvl6pPr marL="792099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6pPr>
      <a:lvl7pPr marL="936117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8pPr>
      <a:lvl9pPr marL="1224153" indent="-72009" algn="l" defTabSz="288036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2pPr>
      <a:lvl3pPr marL="288036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4pPr>
      <a:lvl5pPr marL="576072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5pPr>
      <a:lvl6pPr marL="720090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6pPr>
      <a:lvl7pPr marL="864108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7pPr>
      <a:lvl8pPr marL="1008126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8pPr>
      <a:lvl9pPr marL="1152144" algn="l" defTabSz="288036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FFC9B9C-376B-603C-205C-BA3C9D5E4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36" y="557709"/>
            <a:ext cx="1042829" cy="10428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7D7053-EF50-69C4-6C71-764E7506A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890" y="558294"/>
            <a:ext cx="1044000" cy="1044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77947CC-FEE8-968A-FEB8-0C7509230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215" y="557709"/>
            <a:ext cx="2117345" cy="104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5B51132-AAF8-8BBA-3CDC-EA28065DB0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885" y="546484"/>
            <a:ext cx="1044000" cy="106762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24C1313-4286-99D0-C8AC-26C1142CC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210" y="558294"/>
            <a:ext cx="1044000" cy="1044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D0316C-85D8-8CA8-EE8B-DB5698C85A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5" b="17853"/>
          <a:stretch>
            <a:fillRect/>
          </a:stretch>
        </p:blipFill>
        <p:spPr>
          <a:xfrm>
            <a:off x="9392535" y="721360"/>
            <a:ext cx="2838724" cy="10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5AE1F18-0D46-ECC3-E399-CB5F12C7F0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846" y="557709"/>
            <a:ext cx="1292081" cy="1044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FEAC2D1-E87B-A478-6711-821BC28EBA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584" y="558294"/>
            <a:ext cx="2919938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738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Nathalie CAMPION</dc:creator>
  <cp:lastModifiedBy>Nathalie CAMPION</cp:lastModifiedBy>
  <cp:revision>1</cp:revision>
  <dcterms:created xsi:type="dcterms:W3CDTF">2026-07-07T16:07:58Z</dcterms:created>
  <dcterms:modified xsi:type="dcterms:W3CDTF">2026-07-07T16:22:37Z</dcterms:modified>
</cp:coreProperties>
</file>